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6137A-AD20-4381-B70A-41DDBB9DC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FCB9C8-8F4D-4841-B66A-9A13A44D3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6E5ED-9231-49D8-8714-9DC793DC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669DB-392B-4939-A86A-936AE863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F41CF-6050-4D61-84EA-27BCDAB6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00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9794-C10C-4F82-84B4-EBF92588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50008D-78FF-41E3-922F-C963F7949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2AFB7-934C-4D79-8BBD-2C4ECCFCE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05310-6E83-4640-86BE-9568F5550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A3890-C555-46F1-8CA6-ABC082A0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40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FC4999-E49E-4D28-A7B2-6FAE47241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0EFC76-A2C8-4983-B098-89C36E02B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E03059-CD31-4734-B8CD-7A09CEB1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9B4AA3-914D-4F5C-913F-CB405D8A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E9362-4384-4021-9080-B0061750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83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3836E-B2C0-46FB-9790-A6D54B07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A6894-CAAE-4DE2-AB6D-90119EAE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BC969-9DD9-49EB-A0F9-6CD34989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FCC5A-A227-461F-839C-16746370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12928-0311-4C51-87CF-277293FD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52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2840B-F7F0-44B5-B8DC-3444A772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09EB4F-C887-4D3B-BB20-BEC08FCE2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C3C25-7880-4584-9AE6-FFF7F8D49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861C9-EBA3-45EB-B8D5-22EE12B6B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580D4-5A71-452E-AF49-DE0B74BD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24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5E3B9-6FB8-45AB-87DB-009459FC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3E698-0138-4E0A-8EE0-EA2A0AE18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FEAFE5-F566-4C5D-B65D-14D3F427D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923058-BC07-4C46-899A-40934821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FCD203-DECA-4DA7-81A7-BE5661C35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012D50-7AEC-488D-A4A3-275D1D02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6BCD0-0822-40C3-9189-DBF3B7F86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546BB-A5AB-452E-A8D0-17C1C13D8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53CFB7-40C4-4E48-A1F1-0815293C4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7C4099-D2F2-4180-A37C-570B50BEE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EBD68D-6D43-4A0C-AC0E-10A9920B1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1EA21A-83A2-4A4D-A91D-EF977E81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69685B-B47C-43FA-8F7E-ED98DA2AD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C32B7A-5117-425D-BEFC-6F9BD0B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4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F1299-8459-473C-9561-1390B668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2A439-C2B9-49F2-A229-0355DCBF1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F7AA08-EEEF-4FAE-8B86-F3869C2B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310ECC-1019-4BCE-B8C3-12251F3A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6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FF9330-2E99-4B7E-8645-AEE8EF2F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CC12E3-93E2-4CA1-A004-9A1AA7AB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43F5-D82F-48B6-B33F-93E7D51B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8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69588-8DDA-4DBE-8C6D-CFEAA1F5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A6837-CC68-4A42-91EC-B6FC3F6AE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6BBA47-22D5-453F-AFAF-69284BD28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BBB958-4923-4E06-865C-50F7B0E8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FDB72E-6D3C-4049-AC07-310E8C70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D4838E-CA60-4C5C-91C3-BA178A3D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1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C1555-E929-4D48-968B-68EFD37F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D96CE7-B1C0-43B0-99C8-EAB6A1009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99117E-9183-4AB7-B421-F951D86BD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BA7F0-35A5-4097-96EE-CD5D8585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C748F-6C9F-4431-AE71-5C2C4628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DC6297-D46B-4EF4-9C10-49437A1B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01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83DBCE-2F1D-4F45-BD75-F5DE864A5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223D0B-D51C-4AA8-A1E3-B35204658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36450-A4C5-41C2-B135-8DA96491E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7634D-452F-4236-88B6-98AAD2A39B05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0ED07-7195-41F7-A8D8-589446CED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F995AD-36EB-46E0-9C6E-EA923DC84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AB8D6-74A1-439C-942E-C591FB0F4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56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668BFF7-CED3-4DF8-9F8B-F2432747072A}"/>
              </a:ext>
            </a:extLst>
          </p:cNvPr>
          <p:cNvSpPr/>
          <p:nvPr/>
        </p:nvSpPr>
        <p:spPr>
          <a:xfrm>
            <a:off x="3547161" y="5038688"/>
            <a:ext cx="4354557" cy="53848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862F4-2F9D-4271-9D06-698F6688B9D4}"/>
              </a:ext>
            </a:extLst>
          </p:cNvPr>
          <p:cNvSpPr txBox="1"/>
          <p:nvPr/>
        </p:nvSpPr>
        <p:spPr>
          <a:xfrm>
            <a:off x="614403" y="1015310"/>
            <a:ext cx="1063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저희는 배치알고리즘을 통해 나온 결과를 통한 </a:t>
            </a:r>
            <a:r>
              <a:rPr lang="en-US" altLang="ko-KR" dirty="0"/>
              <a:t>MPI </a:t>
            </a:r>
            <a:r>
              <a:rPr lang="ko-KR" altLang="en-US" dirty="0"/>
              <a:t>지시기 구현을 위해 </a:t>
            </a:r>
            <a:r>
              <a:rPr lang="ko-KR" altLang="en-US" dirty="0" err="1"/>
              <a:t>아두이노를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현재 물류센터에서는 각 셀마다 패널을 부착하지 않았지만 저희는 각 셀마다 패널을 부착하여 가시성 향상을 통해 생산성을 높이도록 하였습니다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데모 버전을 만들기 위해 </a:t>
            </a:r>
            <a:r>
              <a:rPr lang="ko-KR" altLang="en-US" dirty="0" err="1"/>
              <a:t>우드락을</a:t>
            </a:r>
            <a:r>
              <a:rPr lang="ko-KR" altLang="en-US" dirty="0"/>
              <a:t> </a:t>
            </a:r>
            <a:r>
              <a:rPr lang="en-US" altLang="ko-KR" dirty="0"/>
              <a:t>16</a:t>
            </a:r>
            <a:r>
              <a:rPr lang="ko-KR" altLang="en-US" dirty="0"/>
              <a:t>개의 셀로 나눴고 각 셀마다 </a:t>
            </a:r>
            <a:r>
              <a:rPr lang="en-US" altLang="ko-KR" dirty="0"/>
              <a:t>LED </a:t>
            </a:r>
            <a:r>
              <a:rPr lang="ko-KR" altLang="en-US" dirty="0"/>
              <a:t>패널을 부착하였습니다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패널의 종류는 </a:t>
            </a:r>
            <a:r>
              <a:rPr lang="ko-KR" altLang="en-US" dirty="0" err="1"/>
              <a:t>네오픽셀을</a:t>
            </a:r>
            <a:r>
              <a:rPr lang="ko-KR" altLang="en-US" dirty="0"/>
              <a:t> 이용하였습니다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059367-4F07-4684-A496-E489C1C62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2000" l="5806" r="90000">
                        <a14:foregroundMark x1="14677" y1="3750" x2="82581" y2="3750"/>
                        <a14:foregroundMark x1="82581" y1="3750" x2="80323" y2="7000"/>
                        <a14:foregroundMark x1="9194" y1="31000" x2="30323" y2="36750"/>
                        <a14:foregroundMark x1="16452" y1="7000" x2="29677" y2="27500"/>
                        <a14:foregroundMark x1="17419" y1="26750" x2="6774" y2="39250"/>
                        <a14:foregroundMark x1="6129" y1="27500" x2="14355" y2="30750"/>
                        <a14:foregroundMark x1="8387" y1="44250" x2="26935" y2="44750"/>
                        <a14:foregroundMark x1="26935" y1="44750" x2="57097" y2="31250"/>
                        <a14:foregroundMark x1="57097" y1="31250" x2="25161" y2="14000"/>
                        <a14:foregroundMark x1="25161" y1="14000" x2="39516" y2="11250"/>
                        <a14:foregroundMark x1="39516" y1="11250" x2="86129" y2="33500"/>
                        <a14:foregroundMark x1="86129" y1="33500" x2="87097" y2="80250"/>
                        <a14:foregroundMark x1="87097" y1="80250" x2="75323" y2="92000"/>
                        <a14:foregroundMark x1="75323" y1="92000" x2="17419" y2="89000"/>
                        <a14:foregroundMark x1="17419" y1="89000" x2="31935" y2="83000"/>
                        <a14:foregroundMark x1="31935" y1="83000" x2="23710" y2="75000"/>
                        <a14:foregroundMark x1="9271" y1="26597" x2="12258" y2="26250"/>
                        <a14:foregroundMark x1="7245" y1="26833" x2="7407" y2="26814"/>
                        <a14:foregroundMark x1="30484" y1="6000" x2="24032" y2="5750"/>
                        <a14:foregroundMark x1="27581" y1="74000" x2="41774" y2="77750"/>
                        <a14:foregroundMark x1="9395" y1="26295" x2="10806" y2="26500"/>
                        <a14:foregroundMark x1="7565" y1="26029" x2="7720" y2="26052"/>
                        <a14:foregroundMark x1="9530" y1="25965" x2="14677" y2="26250"/>
                        <a14:foregroundMark x1="7633" y1="25860" x2="7795" y2="25869"/>
                        <a14:foregroundMark x1="9927" y1="25000" x2="12097" y2="25000"/>
                        <a14:foregroundMark x1="7975" y1="25000" x2="8152" y2="25000"/>
                        <a14:foregroundMark x1="8435" y1="23845" x2="8623" y2="23852"/>
                        <a14:backgroundMark x1="5645" y1="23000" x2="8871" y2="22750"/>
                        <a14:backgroundMark x1="8871" y1="23250" x2="10645" y2="23250"/>
                        <a14:backgroundMark x1="8548" y1="23500" x2="8548" y2="23500"/>
                        <a14:backgroundMark x1="8548" y1="23500" x2="8548" y2="23500"/>
                        <a14:backgroundMark x1="10806" y1="23250" x2="10806" y2="23250"/>
                        <a14:backgroundMark x1="11290" y1="23250" x2="11290" y2="23250"/>
                        <a14:backgroundMark x1="11290" y1="23500" x2="11290" y2="23500"/>
                        <a14:backgroundMark x1="11452" y1="23500" x2="11452" y2="23500"/>
                        <a14:backgroundMark x1="11613" y1="23500" x2="11613" y2="23500"/>
                        <a14:backgroundMark x1="10000" y1="23250" x2="10000" y2="23250"/>
                        <a14:backgroundMark x1="9032" y1="23500" x2="9032" y2="23500"/>
                        <a14:backgroundMark x1="8548" y1="23750" x2="8548" y2="23750"/>
                        <a14:backgroundMark x1="8710" y1="23750" x2="8710" y2="23750"/>
                        <a14:backgroundMark x1="10645" y1="23750" x2="10645" y2="23750"/>
                        <a14:backgroundMark x1="10323" y1="24000" x2="10323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828" y="4306324"/>
            <a:ext cx="3104972" cy="20032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5B6B14-B83E-4FBE-AD52-7C21E6D2DD58}"/>
              </a:ext>
            </a:extLst>
          </p:cNvPr>
          <p:cNvSpPr/>
          <p:nvPr/>
        </p:nvSpPr>
        <p:spPr>
          <a:xfrm>
            <a:off x="4632240" y="4452188"/>
            <a:ext cx="2184400" cy="17114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배치 알고리즘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2022A-C9FC-4F4D-BB39-A11E6A089DEC}"/>
              </a:ext>
            </a:extLst>
          </p:cNvPr>
          <p:cNvSpPr txBox="1"/>
          <p:nvPr/>
        </p:nvSpPr>
        <p:spPr>
          <a:xfrm>
            <a:off x="1259973" y="515082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제품 바코드 입력</a:t>
            </a:r>
          </a:p>
        </p:txBody>
      </p:sp>
    </p:spTree>
    <p:extLst>
      <p:ext uri="{BB962C8B-B14F-4D97-AF65-F5344CB8AC3E}">
        <p14:creationId xmlns:p14="http://schemas.microsoft.com/office/powerpoint/2010/main" val="88899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A286F8-8365-404B-B9FA-6B7FE6BB0D19}"/>
              </a:ext>
            </a:extLst>
          </p:cNvPr>
          <p:cNvSpPr txBox="1"/>
          <p:nvPr/>
        </p:nvSpPr>
        <p:spPr>
          <a:xfrm>
            <a:off x="822960" y="816312"/>
            <a:ext cx="987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아두이노로</a:t>
            </a:r>
            <a:r>
              <a:rPr lang="ko-KR" altLang="en-US" dirty="0"/>
              <a:t> 코딩을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패널의 출력을 담당하는 디지털 핀의 번호를 </a:t>
            </a:r>
            <a:r>
              <a:rPr lang="en-US" altLang="ko-KR" dirty="0"/>
              <a:t>16</a:t>
            </a:r>
            <a:r>
              <a:rPr lang="ko-KR" altLang="en-US" dirty="0"/>
              <a:t>개의 정수형 변수를 통해 선언하였습니다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EFD5D5-FDA1-41C5-9FAA-F381459C3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90" y="2007970"/>
            <a:ext cx="1256030" cy="37680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6D7A4B-9213-4BFC-B61D-739C6333E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175" y="1763712"/>
            <a:ext cx="5919505" cy="3049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910EE5-24C1-4492-8CF5-046D9821866F}"/>
              </a:ext>
            </a:extLst>
          </p:cNvPr>
          <p:cNvSpPr txBox="1"/>
          <p:nvPr/>
        </p:nvSpPr>
        <p:spPr>
          <a:xfrm>
            <a:off x="4978400" y="5293360"/>
            <a:ext cx="5722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 다음 </a:t>
            </a:r>
            <a:r>
              <a:rPr lang="ko-KR" altLang="en-US" dirty="0" err="1"/>
              <a:t>네오픽셀을</a:t>
            </a:r>
            <a:r>
              <a:rPr lang="ko-KR" altLang="en-US" dirty="0"/>
              <a:t> 이용하기 위해 각 디지털 핀에 연결된 </a:t>
            </a:r>
            <a:r>
              <a:rPr lang="ko-KR" altLang="en-US" dirty="0" err="1"/>
              <a:t>네오픽셀을</a:t>
            </a:r>
            <a:r>
              <a:rPr lang="ko-KR" altLang="en-US" dirty="0"/>
              <a:t> </a:t>
            </a:r>
            <a:r>
              <a:rPr lang="ko-KR" altLang="en-US" dirty="0" err="1"/>
              <a:t>초기화시켜줍니다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94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93E628-B90C-42ED-9731-F6AED0A7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89" y="243423"/>
            <a:ext cx="2771153" cy="1347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15670-81C7-45A4-8B67-6ED6D09D03AC}"/>
              </a:ext>
            </a:extLst>
          </p:cNvPr>
          <p:cNvSpPr txBox="1"/>
          <p:nvPr/>
        </p:nvSpPr>
        <p:spPr>
          <a:xfrm>
            <a:off x="4876146" y="390882"/>
            <a:ext cx="5982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그 다음 배치 알고리즘을 통해 나온 위치 값을 입력 받고</a:t>
            </a:r>
            <a:r>
              <a:rPr lang="en-US" altLang="ko-KR" dirty="0"/>
              <a:t> switch </a:t>
            </a:r>
            <a:r>
              <a:rPr lang="ko-KR" altLang="en-US" dirty="0"/>
              <a:t>문을 이용해 조건을 판단하였습니다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16</a:t>
            </a:r>
            <a:r>
              <a:rPr lang="ko-KR" altLang="en-US" dirty="0"/>
              <a:t>까지 일 때 각 번호에 해당하는 셀에 있는 패널이 점등되도록 코드를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BFD53D-AF56-40C9-B703-FC3876125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3" y="2560715"/>
            <a:ext cx="5231147" cy="3506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590B4-C830-44BA-9C94-AFA5C1679DC0}"/>
              </a:ext>
            </a:extLst>
          </p:cNvPr>
          <p:cNvSpPr txBox="1"/>
          <p:nvPr/>
        </p:nvSpPr>
        <p:spPr>
          <a:xfrm>
            <a:off x="6492241" y="2828835"/>
            <a:ext cx="4897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  <a:p>
            <a:pPr algn="just"/>
            <a:r>
              <a:rPr lang="ko-KR" altLang="en-US" dirty="0"/>
              <a:t>배치 알고리즘을 통해 </a:t>
            </a:r>
            <a:r>
              <a:rPr lang="ko-KR" altLang="en-US" dirty="0" err="1"/>
              <a:t>김스낵의</a:t>
            </a:r>
            <a:r>
              <a:rPr lang="ko-KR" altLang="en-US" dirty="0"/>
              <a:t> 최적의 위치 값이 도출되고 </a:t>
            </a:r>
            <a:r>
              <a:rPr lang="ko-KR" altLang="en-US" dirty="0" err="1"/>
              <a:t>아두이노를</a:t>
            </a:r>
            <a:r>
              <a:rPr lang="ko-KR" altLang="en-US" dirty="0"/>
              <a:t> 통해 그 위치 값을 알려준다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06153-F122-460A-A57B-6DB68772B58E}"/>
              </a:ext>
            </a:extLst>
          </p:cNvPr>
          <p:cNvSpPr txBox="1"/>
          <p:nvPr/>
        </p:nvSpPr>
        <p:spPr>
          <a:xfrm>
            <a:off x="6492241" y="5143926"/>
            <a:ext cx="5231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패널의 위치 값을 입력하기 위해 </a:t>
            </a:r>
            <a:r>
              <a:rPr lang="ko-KR" altLang="en-US" dirty="0" err="1"/>
              <a:t>아두이노의</a:t>
            </a:r>
            <a:r>
              <a:rPr lang="ko-KR" altLang="en-US" dirty="0"/>
              <a:t> 시리얼 모니터를 이용하였고</a:t>
            </a:r>
            <a:r>
              <a:rPr lang="en-US" altLang="ko-KR" dirty="0"/>
              <a:t>, 0 </a:t>
            </a:r>
            <a:r>
              <a:rPr lang="ko-KR" altLang="en-US" dirty="0"/>
              <a:t>값을 입력하면 모든 패널의 불이 꺼지도록 하였다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862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45F61D-7679-482D-861D-8B3B51F81EC1}"/>
              </a:ext>
            </a:extLst>
          </p:cNvPr>
          <p:cNvSpPr txBox="1"/>
          <p:nvPr/>
        </p:nvSpPr>
        <p:spPr>
          <a:xfrm>
            <a:off x="4927600" y="255016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76206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1DBA4-4585-4119-8C37-A472BD71E8DE}"/>
              </a:ext>
            </a:extLst>
          </p:cNvPr>
          <p:cNvSpPr txBox="1"/>
          <p:nvPr/>
        </p:nvSpPr>
        <p:spPr>
          <a:xfrm>
            <a:off x="1422399" y="2590800"/>
            <a:ext cx="96520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 프로젝트를 통해 얻을 수 있는 기대효과는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배치 알고리즘을 </a:t>
            </a:r>
            <a:r>
              <a:rPr lang="en-US" altLang="ko-KR" dirty="0"/>
              <a:t>2</a:t>
            </a:r>
            <a:r>
              <a:rPr lang="ko-KR" altLang="en-US" dirty="0"/>
              <a:t>온</a:t>
            </a:r>
            <a:r>
              <a:rPr lang="en-US" altLang="ko-KR" dirty="0"/>
              <a:t>, 3</a:t>
            </a:r>
            <a:r>
              <a:rPr lang="ko-KR" altLang="en-US" dirty="0"/>
              <a:t>온 조합의 주문에도 적용이 가능해 확장성을 얻을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가시성 향상을 통해 토탈 </a:t>
            </a:r>
            <a:r>
              <a:rPr lang="ko-KR" altLang="en-US" dirty="0" err="1"/>
              <a:t>피킹</a:t>
            </a:r>
            <a:r>
              <a:rPr lang="ko-KR" altLang="en-US" dirty="0"/>
              <a:t> 작업자의 업무 효율성이 증가합니다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최적의 제품 배치를 통해 </a:t>
            </a:r>
            <a:r>
              <a:rPr lang="ko-KR" altLang="en-US" dirty="0" err="1"/>
              <a:t>피킹</a:t>
            </a:r>
            <a:r>
              <a:rPr lang="ko-KR" altLang="en-US" dirty="0"/>
              <a:t> 작업자의 생산성이 증대됩니다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넷째</a:t>
            </a:r>
            <a:r>
              <a:rPr lang="en-US" altLang="ko-KR" dirty="0"/>
              <a:t>, </a:t>
            </a:r>
            <a:r>
              <a:rPr lang="ko-KR" altLang="en-US" dirty="0"/>
              <a:t>향후에 자동화 및 로봇 </a:t>
            </a:r>
            <a:r>
              <a:rPr lang="ko-KR" altLang="en-US" dirty="0" err="1"/>
              <a:t>피킹에도</a:t>
            </a:r>
            <a:r>
              <a:rPr lang="ko-KR" altLang="en-US" dirty="0"/>
              <a:t> 알고리즘이 적용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66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6A82C1-6AE3-4E9B-A37D-E7FD9A03BCA1}"/>
              </a:ext>
            </a:extLst>
          </p:cNvPr>
          <p:cNvSpPr txBox="1"/>
          <p:nvPr/>
        </p:nvSpPr>
        <p:spPr>
          <a:xfrm>
            <a:off x="1524000" y="122936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한계점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77AAB-D867-4EFC-B153-FD99085FD51F}"/>
              </a:ext>
            </a:extLst>
          </p:cNvPr>
          <p:cNvSpPr txBox="1"/>
          <p:nvPr/>
        </p:nvSpPr>
        <p:spPr>
          <a:xfrm>
            <a:off x="985520" y="2367280"/>
            <a:ext cx="9897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구현에 있어서 위치 값을 </a:t>
            </a:r>
            <a:r>
              <a:rPr lang="ko-KR" altLang="en-US" dirty="0" err="1"/>
              <a:t>아두이노로</a:t>
            </a:r>
            <a:r>
              <a:rPr lang="ko-KR" altLang="en-US" dirty="0"/>
              <a:t> 직접 전달할 수 없어 일일이 위치 값을 입력해야 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음</a:t>
            </a:r>
            <a:r>
              <a:rPr lang="en-US" altLang="ko-KR" dirty="0"/>
              <a:t>.. </a:t>
            </a:r>
            <a:r>
              <a:rPr lang="ko-KR" altLang="en-US" dirty="0"/>
              <a:t>또 뭐가 있을까요</a:t>
            </a:r>
            <a:r>
              <a:rPr lang="en-US" altLang="ko-KR" dirty="0"/>
              <a:t>…</a:t>
            </a:r>
            <a:r>
              <a:rPr lang="ko-KR" altLang="en-US" dirty="0" err="1"/>
              <a:t>ㅜㅠ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17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242</Words>
  <Application>Microsoft Office PowerPoint</Application>
  <PresentationFormat>와이드스크린</PresentationFormat>
  <Paragraphs>23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Yuni So</dc:creator>
  <cp:lastModifiedBy>SoYuni</cp:lastModifiedBy>
  <cp:revision>8</cp:revision>
  <dcterms:created xsi:type="dcterms:W3CDTF">2017-12-13T17:11:18Z</dcterms:created>
  <dcterms:modified xsi:type="dcterms:W3CDTF">2017-12-13T19:02:29Z</dcterms:modified>
</cp:coreProperties>
</file>